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Başlık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Alt Başlık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Veri Yer Tutucus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pPr/>
              <a:t>18.02.2015</a:t>
            </a:fld>
            <a:endParaRPr lang="tr-TR"/>
          </a:p>
        </p:txBody>
      </p:sp>
      <p:sp>
        <p:nvSpPr>
          <p:cNvPr id="18" name="Altbilgi Yer Tutucusu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18.02.2015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18.02.2015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18.02.2015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pPr/>
              <a:t>18.02.2015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18.02.2015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18.02.2015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18.02.2015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pPr/>
              <a:t>18.02.2015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18.02.2015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18.02.2015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Resim Yer Tutucus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Başlık Yer Tutucu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Metin Yer Tutucus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Veri Yer Tutucus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pPr/>
              <a:t>18.02.2015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195736" y="1950136"/>
            <a:ext cx="6172200" cy="189436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scene3d>
            <a:camera prst="obliqueBottomLeft"/>
            <a:lightRig rig="threePt" dir="t"/>
          </a:scene3d>
        </p:spPr>
        <p:txBody>
          <a:bodyPr/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691680" y="2967335"/>
            <a:ext cx="7520117" cy="175432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SINIFLARIN KARNE HEYECANI</a:t>
            </a:r>
            <a:endParaRPr lang="tr-T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7801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467600" cy="1084982"/>
          </a:xfrm>
        </p:spPr>
        <p:txBody>
          <a:bodyPr>
            <a:noAutofit/>
          </a:bodyPr>
          <a:lstStyle/>
          <a:p>
            <a:r>
              <a:rPr lang="tr-TR" sz="2400" b="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2014-2015 </a:t>
            </a:r>
            <a:r>
              <a:rPr lang="tr-TR" sz="2400" b="0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Eğİtİm-Öğretİm</a:t>
            </a:r>
            <a:r>
              <a:rPr lang="tr-TR" sz="2400" b="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2400" b="0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yIlI</a:t>
            </a:r>
            <a:r>
              <a:rPr lang="tr-TR" sz="2400" b="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1. </a:t>
            </a:r>
            <a:r>
              <a:rPr lang="tr-TR" sz="2400" b="0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dönemİnde</a:t>
            </a:r>
            <a:r>
              <a:rPr lang="tr-TR" sz="2400" b="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okulumuz 1. </a:t>
            </a:r>
            <a:r>
              <a:rPr lang="tr-TR" sz="2400" b="0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sInIf</a:t>
            </a:r>
            <a:r>
              <a:rPr lang="tr-TR" sz="2400" b="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2400" b="0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öğrencİlerİ</a:t>
            </a:r>
            <a:r>
              <a:rPr lang="tr-TR" sz="2400" b="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2400" b="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İ</a:t>
            </a:r>
            <a:r>
              <a:rPr lang="tr-TR" sz="2400" b="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lk </a:t>
            </a:r>
            <a:r>
              <a:rPr lang="tr-TR" sz="2400" b="0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karnelerİnİ</a:t>
            </a:r>
            <a:r>
              <a:rPr lang="tr-TR" sz="2400" b="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hep </a:t>
            </a:r>
            <a:r>
              <a:rPr lang="tr-TR" sz="2400" b="0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bİrLİkte</a:t>
            </a:r>
            <a:r>
              <a:rPr lang="tr-TR" sz="2400" b="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2400" b="0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şİİrler</a:t>
            </a:r>
            <a:r>
              <a:rPr lang="tr-TR" sz="2400" b="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tr-TR" sz="2400" b="0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şarkIlar</a:t>
            </a:r>
            <a:r>
              <a:rPr lang="tr-TR" sz="2400" b="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okuyarak </a:t>
            </a:r>
            <a:r>
              <a:rPr lang="tr-TR" sz="2400" b="0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aldIlar</a:t>
            </a:r>
            <a:r>
              <a:rPr lang="tr-TR" sz="2400" b="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tr-TR" sz="2400" b="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D:\1. sınıflar karne\WP_20150123_13_12_11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1995037"/>
            <a:ext cx="7239000" cy="407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14090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Okulumuz çok </a:t>
            </a:r>
            <a:r>
              <a:rPr lang="tr-TR" sz="2400" b="0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amaçlI</a:t>
            </a:r>
            <a:r>
              <a:rPr lang="tr-TR" sz="2400" b="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salonunda </a:t>
            </a:r>
            <a:r>
              <a:rPr lang="tr-TR" sz="2400" b="0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öğrencİ</a:t>
            </a:r>
            <a:r>
              <a:rPr lang="tr-TR" sz="2400" b="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ve </a:t>
            </a:r>
            <a:r>
              <a:rPr lang="tr-TR" sz="2400" b="0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öğretmenlerİn</a:t>
            </a:r>
            <a:r>
              <a:rPr lang="tr-TR" sz="2400" b="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2400" b="0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eşlİğİnde</a:t>
            </a:r>
            <a:r>
              <a:rPr lang="tr-TR" sz="2400" b="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eğlenerek </a:t>
            </a:r>
            <a:r>
              <a:rPr lang="tr-TR" sz="2400" b="0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karnelerİnİ</a:t>
            </a:r>
            <a:r>
              <a:rPr lang="tr-TR" sz="2400" b="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2400" b="0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almIş</a:t>
            </a:r>
            <a:r>
              <a:rPr lang="tr-TR" sz="2400" b="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oldular.</a:t>
            </a:r>
            <a:endParaRPr lang="tr-TR" sz="2400" b="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051" name="Picture 3" descr="D:\1. sınıflar karne\WP_20150123_13_12_32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1995037"/>
            <a:ext cx="7239000" cy="407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89971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0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ProgramImIzda</a:t>
            </a:r>
            <a:r>
              <a:rPr lang="tr-TR" sz="2800" b="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her </a:t>
            </a:r>
            <a:r>
              <a:rPr lang="tr-TR" sz="2800" b="0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sInIftan</a:t>
            </a:r>
            <a:r>
              <a:rPr lang="tr-TR" sz="2800" b="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3 </a:t>
            </a:r>
            <a:r>
              <a:rPr lang="tr-TR" sz="2800" b="0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etkİnlİk</a:t>
            </a:r>
            <a:r>
              <a:rPr lang="tr-TR" sz="2800" b="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2800" b="0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yapIlmIştIr</a:t>
            </a:r>
            <a:r>
              <a:rPr lang="tr-TR" sz="2800" b="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tr-TR" sz="2800" b="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D:\1. sınıflar karne\WP_20150123_13_17_13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1995037"/>
            <a:ext cx="7239000" cy="407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44011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5122" name="Picture 2" descr="D:\1. sınıflar karne\WP_20150123_13_23_42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1995037"/>
            <a:ext cx="7239000" cy="407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84380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1" name="Picture 3" descr="D:\1. sınıflar karne\WP_20150123_13_29_49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1995037"/>
            <a:ext cx="7239000" cy="407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68887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Programa </a:t>
            </a:r>
            <a:r>
              <a:rPr lang="tr-TR" sz="2000" b="1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göstermİş</a:t>
            </a:r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2000" b="1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olduklarI</a:t>
            </a:r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2000" b="1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İlgİden</a:t>
            </a:r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2000" b="1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dolayI</a:t>
            </a:r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2000" b="1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velİlerİmİze</a:t>
            </a:r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teşekkür </a:t>
            </a:r>
            <a:r>
              <a:rPr lang="tr-TR" sz="2000" b="1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edİyor</a:t>
            </a:r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tr-TR" sz="2000" b="1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emeğİ</a:t>
            </a:r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geçen tüm </a:t>
            </a:r>
            <a:r>
              <a:rPr lang="tr-TR" sz="2000" b="1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öğretmenlerİmİze</a:t>
            </a:r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2000" b="1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şükranlarImIzI</a:t>
            </a:r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sunuyoruz.</a:t>
            </a:r>
            <a:endParaRPr lang="tr-TR" sz="2000" b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D:\1. sınıflar karne\WP_20150123_13_19_39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1995037"/>
            <a:ext cx="7239000" cy="407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07439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</TotalTime>
  <Words>63</Words>
  <Application>Microsoft Office PowerPoint</Application>
  <PresentationFormat>Ekran Gösterisi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Zengin</vt:lpstr>
      <vt:lpstr>Slayt 1</vt:lpstr>
      <vt:lpstr>2014-2015 Eğİtİm-Öğretİm yIlI 1. dönemİnde okulumuz 1. sInIf öğrencİlerİ İlk karnelerİnİ hep bİrLİkte şİİrler, şarkIlar okuyarak aldIlar.</vt:lpstr>
      <vt:lpstr>Okulumuz çok amaçlI salonunda öğrencİ ve öğretmenlerİn eşlİğİnde eğlenerek karnelerİnİ almIş oldular.</vt:lpstr>
      <vt:lpstr>ProgramImIzda her sInIftan 3 etkİnlİk yapIlmIştIr.</vt:lpstr>
      <vt:lpstr> </vt:lpstr>
      <vt:lpstr>Slayt 6</vt:lpstr>
      <vt:lpstr>Programa göstermİş olduklarI İlgİden dolayI velİlerİmİze teşekkür edİyor, emeğİ geçen tüm öğretmenlerİmİze şükranlarImIzI sunuyoruz.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Kartal</dc:creator>
  <cp:lastModifiedBy>PC</cp:lastModifiedBy>
  <cp:revision>6</cp:revision>
  <dcterms:created xsi:type="dcterms:W3CDTF">2015-02-18T10:26:07Z</dcterms:created>
  <dcterms:modified xsi:type="dcterms:W3CDTF">2015-02-18T12:26:43Z</dcterms:modified>
</cp:coreProperties>
</file>